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6" r:id="rId3"/>
    <p:sldId id="258" r:id="rId4"/>
    <p:sldId id="259" r:id="rId5"/>
    <p:sldId id="264" r:id="rId6"/>
    <p:sldId id="260" r:id="rId7"/>
    <p:sldId id="261" r:id="rId8"/>
    <p:sldId id="265" r:id="rId9"/>
    <p:sldId id="266" r:id="rId10"/>
    <p:sldId id="267" r:id="rId11"/>
    <p:sldId id="268" r:id="rId12"/>
    <p:sldId id="270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1" autoAdjust="0"/>
    <p:restoredTop sz="94590" autoAdjust="0"/>
  </p:normalViewPr>
  <p:slideViewPr>
    <p:cSldViewPr>
      <p:cViewPr>
        <p:scale>
          <a:sx n="70" d="100"/>
          <a:sy n="70" d="100"/>
        </p:scale>
        <p:origin x="-540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1288B-7304-45B4-BBAF-08C06B3FF335}" type="datetimeFigureOut">
              <a:rPr lang="en-GB" smtClean="0"/>
              <a:t>23/01/2015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0E30B-BA78-48FA-8418-4FFE1552D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34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World Health Organization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D18077B-3E13-4738-A6F9-969C729AD7F8}" type="datetime3">
              <a:rPr lang="en-GB"/>
              <a:pPr/>
              <a:t>23 January, 2015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CC08AE-0E61-423D-8ACC-0CB9B3E8337D}" type="slidenum">
              <a:rPr lang="en-GB"/>
              <a:pPr/>
              <a:t>1</a:t>
            </a:fld>
            <a:endParaRPr lang="en-GB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7778-2C0F-488D-A8F8-C94BCBC7D264}" type="datetimeFigureOut">
              <a:rPr lang="en-GB" smtClean="0"/>
              <a:t>23/01/2015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FD75-D885-4F5F-BCFF-C7FEFF4BF1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757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7778-2C0F-488D-A8F8-C94BCBC7D264}" type="datetimeFigureOut">
              <a:rPr lang="en-GB" smtClean="0"/>
              <a:t>23/01/2015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FD75-D885-4F5F-BCFF-C7FEFF4BF1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538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7778-2C0F-488D-A8F8-C94BCBC7D264}" type="datetimeFigureOut">
              <a:rPr lang="en-GB" smtClean="0"/>
              <a:t>23/01/2015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FD75-D885-4F5F-BCFF-C7FEFF4BF1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01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7778-2C0F-488D-A8F8-C94BCBC7D264}" type="datetimeFigureOut">
              <a:rPr lang="en-GB" smtClean="0"/>
              <a:t>23/01/2015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FD75-D885-4F5F-BCFF-C7FEFF4BF1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07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7778-2C0F-488D-A8F8-C94BCBC7D264}" type="datetimeFigureOut">
              <a:rPr lang="en-GB" smtClean="0"/>
              <a:t>23/01/2015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FD75-D885-4F5F-BCFF-C7FEFF4BF1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88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7778-2C0F-488D-A8F8-C94BCBC7D264}" type="datetimeFigureOut">
              <a:rPr lang="en-GB" smtClean="0"/>
              <a:t>23/01/2015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FD75-D885-4F5F-BCFF-C7FEFF4BF1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74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7778-2C0F-488D-A8F8-C94BCBC7D264}" type="datetimeFigureOut">
              <a:rPr lang="en-GB" smtClean="0"/>
              <a:t>23/01/2015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FD75-D885-4F5F-BCFF-C7FEFF4BF1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2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7778-2C0F-488D-A8F8-C94BCBC7D264}" type="datetimeFigureOut">
              <a:rPr lang="en-GB" smtClean="0"/>
              <a:t>23/01/2015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FD75-D885-4F5F-BCFF-C7FEFF4BF1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82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7778-2C0F-488D-A8F8-C94BCBC7D264}" type="datetimeFigureOut">
              <a:rPr lang="en-GB" smtClean="0"/>
              <a:t>23/01/2015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FD75-D885-4F5F-BCFF-C7FEFF4BF1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60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7778-2C0F-488D-A8F8-C94BCBC7D264}" type="datetimeFigureOut">
              <a:rPr lang="en-GB" smtClean="0"/>
              <a:t>23/01/2015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FD75-D885-4F5F-BCFF-C7FEFF4BF1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002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7778-2C0F-488D-A8F8-C94BCBC7D264}" type="datetimeFigureOut">
              <a:rPr lang="en-GB" smtClean="0"/>
              <a:t>23/01/2015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FD75-D885-4F5F-BCFF-C7FEFF4BF1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189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C7778-2C0F-488D-A8F8-C94BCBC7D264}" type="datetimeFigureOut">
              <a:rPr lang="en-GB" smtClean="0"/>
              <a:t>23/01/2015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CFD75-D885-4F5F-BCFF-C7FEFF4BF1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21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wmf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8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1.xlsx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3.jpg"/><Relationship Id="rId7" Type="http://schemas.openxmlformats.org/officeDocument/2006/relationships/image" Target="../media/image10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3.jpg"/><Relationship Id="rId7" Type="http://schemas.openxmlformats.org/officeDocument/2006/relationships/image" Target="../media/image12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13.emf"/><Relationship Id="rId4" Type="http://schemas.openxmlformats.org/officeDocument/2006/relationships/image" Target="../media/image4.jpg"/><Relationship Id="rId9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9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1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47" tIns="40074" rIns="80147" bIns="40074" anchor="ctr"/>
          <a:lstStyle/>
          <a:p>
            <a:endParaRPr lang="en-GB"/>
          </a:p>
        </p:txBody>
      </p:sp>
      <p:pic>
        <p:nvPicPr>
          <p:cNvPr id="246789" name="Picture 5" descr="WHO-EN-white-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351" y="5906793"/>
            <a:ext cx="2381238" cy="77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792" name="Rectangle 8"/>
          <p:cNvSpPr>
            <a:spLocks noChangeArrowheads="1"/>
          </p:cNvSpPr>
          <p:nvPr/>
        </p:nvSpPr>
        <p:spPr bwMode="auto">
          <a:xfrm>
            <a:off x="666525" y="1133161"/>
            <a:ext cx="7810952" cy="104677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5000"/>
              </a:lnSpc>
            </a:pPr>
            <a:r>
              <a:rPr lang="en-GB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Ebola</a:t>
            </a:r>
            <a:r>
              <a:rPr lang="en-GB" sz="5400" dirty="0">
                <a:solidFill>
                  <a:schemeClr val="bg1"/>
                </a:solidFill>
              </a:rPr>
              <a:t> </a:t>
            </a:r>
            <a:r>
              <a:rPr lang="en-GB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 Disease</a:t>
            </a:r>
            <a:r>
              <a:rPr lang="en-GB" sz="5400" dirty="0">
                <a:solidFill>
                  <a:srgbClr val="FFFFFF"/>
                </a:solidFill>
              </a:rPr>
              <a:t> </a:t>
            </a:r>
            <a:r>
              <a:rPr lang="en-GB" sz="5400" dirty="0">
                <a:solidFill>
                  <a:srgbClr val="CC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Preparedness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171" y="5464514"/>
            <a:ext cx="2194570" cy="13934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171" y="935806"/>
            <a:ext cx="2170160" cy="26856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170" y="2898040"/>
            <a:ext cx="2170161" cy="1397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171" y="4295199"/>
            <a:ext cx="2188935" cy="1169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396" y="-37667"/>
            <a:ext cx="2188935" cy="1415298"/>
          </a:xfrm>
          <a:prstGeom prst="rect">
            <a:avLst/>
          </a:prstGeom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01365" y="2792129"/>
            <a:ext cx="5864323" cy="104677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5000"/>
              </a:lnSpc>
            </a:pP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9924" y="2911722"/>
            <a:ext cx="5410971" cy="1423668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en-GB" sz="2100" b="1" dirty="0">
                <a:solidFill>
                  <a:schemeClr val="bg1"/>
                </a:solidFill>
              </a:rPr>
              <a:t>EVD Preparedness Meeting: </a:t>
            </a:r>
          </a:p>
          <a:p>
            <a:r>
              <a:rPr lang="en-GB" sz="2100" b="1" dirty="0">
                <a:solidFill>
                  <a:schemeClr val="bg1"/>
                </a:solidFill>
              </a:rPr>
              <a:t>Check List and Dashboard</a:t>
            </a:r>
          </a:p>
          <a:p>
            <a:r>
              <a:rPr lang="en-GB" sz="2100" b="1" dirty="0">
                <a:solidFill>
                  <a:schemeClr val="bg1"/>
                </a:solidFill>
              </a:rPr>
              <a:t> </a:t>
            </a:r>
          </a:p>
          <a:p>
            <a:r>
              <a:rPr lang="en-GB" sz="2100" b="1" dirty="0">
                <a:solidFill>
                  <a:schemeClr val="bg1"/>
                </a:solidFill>
              </a:rPr>
              <a:t>14-16 January 2015</a:t>
            </a:r>
          </a:p>
        </p:txBody>
      </p:sp>
    </p:spTree>
    <p:extLst>
      <p:ext uri="{BB962C8B-B14F-4D97-AF65-F5344CB8AC3E}">
        <p14:creationId xmlns:p14="http://schemas.microsoft.com/office/powerpoint/2010/main" val="90975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rmAutofit/>
          </a:bodyPr>
          <a:lstStyle/>
          <a:p>
            <a:r>
              <a:rPr lang="fr-CH" sz="3600" dirty="0" smtClean="0"/>
              <a:t>Country </a:t>
            </a:r>
            <a:r>
              <a:rPr lang="fr-CH" sz="3600" dirty="0" err="1" smtClean="0"/>
              <a:t>level</a:t>
            </a:r>
            <a:r>
              <a:rPr lang="fr-CH" sz="3600" dirty="0" smtClean="0"/>
              <a:t> by 11 </a:t>
            </a:r>
            <a:r>
              <a:rPr lang="fr-CH" sz="3600" dirty="0" err="1" smtClean="0"/>
              <a:t>Functional</a:t>
            </a:r>
            <a:r>
              <a:rPr lang="fr-CH" sz="3600" dirty="0" smtClean="0"/>
              <a:t> areas</a:t>
            </a:r>
            <a:endParaRPr lang="en-GB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114" y="1134547"/>
            <a:ext cx="6798270" cy="5415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94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Country level by activities</a:t>
            </a:r>
            <a:endParaRPr lang="en-GB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807" y="1124743"/>
            <a:ext cx="6810577" cy="542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7020272" y="3284984"/>
            <a:ext cx="1800200" cy="648072"/>
          </a:xfrm>
          <a:prstGeom prst="wedgeRectCallout">
            <a:avLst>
              <a:gd name="adj1" fmla="val -137729"/>
              <a:gd name="adj2" fmla="val -51770"/>
            </a:avLst>
          </a:prstGeom>
          <a:solidFill>
            <a:srgbClr val="FFFF79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Quick navigation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374360" y="5382862"/>
            <a:ext cx="2221976" cy="854450"/>
          </a:xfrm>
          <a:prstGeom prst="wedgeRectCallout">
            <a:avLst>
              <a:gd name="adj1" fmla="val -107842"/>
              <a:gd name="adj2" fmla="val -178124"/>
            </a:avLst>
          </a:prstGeom>
          <a:solidFill>
            <a:srgbClr val="FFFF79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Linkages to tools, guidelines, training packages etc…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6876256" y="1556792"/>
            <a:ext cx="1656184" cy="500428"/>
          </a:xfrm>
          <a:prstGeom prst="wedgeRectCallout">
            <a:avLst>
              <a:gd name="adj1" fmla="val -97088"/>
              <a:gd name="adj2" fmla="val 125006"/>
            </a:avLst>
          </a:prstGeom>
          <a:solidFill>
            <a:srgbClr val="FFFF79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Reporting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6873129" y="4437112"/>
            <a:ext cx="1800200" cy="648072"/>
          </a:xfrm>
          <a:prstGeom prst="wedgeRectCallout">
            <a:avLst>
              <a:gd name="adj1" fmla="val -118776"/>
              <a:gd name="adj2" fmla="val -47558"/>
            </a:avLst>
          </a:prstGeom>
          <a:solidFill>
            <a:srgbClr val="FFFF79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On going status updates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5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247" y="1124744"/>
            <a:ext cx="6787137" cy="540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rmAutofit/>
          </a:bodyPr>
          <a:lstStyle/>
          <a:p>
            <a:r>
              <a:rPr lang="fr-CH" sz="3600" dirty="0" smtClean="0"/>
              <a:t>Dashboard Updates</a:t>
            </a:r>
            <a:endParaRPr lang="en-GB" sz="3600" dirty="0"/>
          </a:p>
        </p:txBody>
      </p:sp>
      <p:sp>
        <p:nvSpPr>
          <p:cNvPr id="8" name="Rectangular Callout 7"/>
          <p:cNvSpPr/>
          <p:nvPr/>
        </p:nvSpPr>
        <p:spPr>
          <a:xfrm>
            <a:off x="7164288" y="2348880"/>
            <a:ext cx="1872208" cy="648072"/>
          </a:xfrm>
          <a:prstGeom prst="wedgeRectCallout">
            <a:avLst>
              <a:gd name="adj1" fmla="val -89617"/>
              <a:gd name="adj2" fmla="val 19831"/>
            </a:avLst>
          </a:prstGeom>
          <a:solidFill>
            <a:srgbClr val="FFFF79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Check list activity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251520" y="2780928"/>
            <a:ext cx="1872208" cy="648072"/>
          </a:xfrm>
          <a:prstGeom prst="wedgeRectCallout">
            <a:avLst>
              <a:gd name="adj1" fmla="val 86064"/>
              <a:gd name="adj2" fmla="val -1228"/>
            </a:avLst>
          </a:prstGeom>
          <a:solidFill>
            <a:srgbClr val="FFFF79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Activity status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5436096" y="5229200"/>
            <a:ext cx="1872208" cy="864096"/>
          </a:xfrm>
          <a:prstGeom prst="wedgeRectCallout">
            <a:avLst>
              <a:gd name="adj1" fmla="val -69206"/>
              <a:gd name="adj2" fmla="val -258148"/>
            </a:avLst>
          </a:prstGeom>
          <a:solidFill>
            <a:srgbClr val="FFFF79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Ongoing updates and document uploads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76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96144" cy="6858000"/>
          </a:xfrm>
          <a:prstGeom prst="rect">
            <a:avLst/>
          </a:prstGeom>
          <a:solidFill>
            <a:srgbClr val="00B0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9" y="5065228"/>
            <a:ext cx="1298505" cy="8640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1296144" cy="16995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74" y="3463087"/>
            <a:ext cx="1309687" cy="8715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3" y="4334624"/>
            <a:ext cx="1304649" cy="7306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" y="888519"/>
            <a:ext cx="1288412" cy="88429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220885" y="188640"/>
            <a:ext cx="7455571" cy="884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Questions</a:t>
            </a:r>
            <a:endParaRPr lang="en-GB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41757"/>
            <a:ext cx="3816424" cy="445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65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4851" y="302791"/>
            <a:ext cx="7772400" cy="1470025"/>
          </a:xfrm>
        </p:spPr>
        <p:txBody>
          <a:bodyPr/>
          <a:lstStyle/>
          <a:p>
            <a:r>
              <a:rPr lang="en-GB" dirty="0" smtClean="0"/>
              <a:t>Outline of the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2276872"/>
            <a:ext cx="6400800" cy="3096344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</a:rPr>
              <a:t>The revised checklist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</a:rPr>
              <a:t>Design of the dashboard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</a:rPr>
              <a:t>Utility of the dashboard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</a:rPr>
              <a:t>Discussion and questions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96144" cy="6858000"/>
          </a:xfrm>
          <a:prstGeom prst="rect">
            <a:avLst/>
          </a:prstGeom>
          <a:solidFill>
            <a:srgbClr val="00B0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9" y="5065228"/>
            <a:ext cx="1298505" cy="8640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1296144" cy="16995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74" y="3463087"/>
            <a:ext cx="1309687" cy="8715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3" y="4334624"/>
            <a:ext cx="1304649" cy="7306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" y="888519"/>
            <a:ext cx="1288412" cy="88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8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885" y="188640"/>
            <a:ext cx="7455571" cy="884297"/>
          </a:xfrm>
        </p:spPr>
        <p:txBody>
          <a:bodyPr/>
          <a:lstStyle/>
          <a:p>
            <a:r>
              <a:rPr lang="en-GB" dirty="0" smtClean="0"/>
              <a:t>Revised Checklist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96144" cy="6858000"/>
          </a:xfrm>
          <a:prstGeom prst="rect">
            <a:avLst/>
          </a:prstGeom>
          <a:solidFill>
            <a:srgbClr val="00B0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9" y="5065228"/>
            <a:ext cx="1298505" cy="8640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1296144" cy="16995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74" y="3463087"/>
            <a:ext cx="1309687" cy="8715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3" y="4334624"/>
            <a:ext cx="1304649" cy="7306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" y="888519"/>
            <a:ext cx="1288412" cy="88429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98505"/>
            <a:ext cx="6886575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1835696" y="1052736"/>
            <a:ext cx="2520280" cy="1440160"/>
          </a:xfrm>
          <a:prstGeom prst="wedgeRectCallout">
            <a:avLst>
              <a:gd name="adj1" fmla="val -8378"/>
              <a:gd name="adj2" fmla="val 92825"/>
            </a:avLst>
          </a:prstGeom>
          <a:solidFill>
            <a:srgbClr val="FFFF79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Edits made to text based on feedback from PST missions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1835696" y="4334624"/>
            <a:ext cx="2520280" cy="1440160"/>
          </a:xfrm>
          <a:prstGeom prst="wedgeRectCallout">
            <a:avLst>
              <a:gd name="adj1" fmla="val -11086"/>
              <a:gd name="adj2" fmla="val -99549"/>
            </a:avLst>
          </a:prstGeom>
          <a:solidFill>
            <a:srgbClr val="FFFF79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Categorisation into minimum and addition requirements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6156176" y="4247373"/>
            <a:ext cx="2520280" cy="1440160"/>
          </a:xfrm>
          <a:prstGeom prst="wedgeRectCallout">
            <a:avLst>
              <a:gd name="adj1" fmla="val -16501"/>
              <a:gd name="adj2" fmla="val -147879"/>
            </a:avLst>
          </a:prstGeom>
          <a:solidFill>
            <a:srgbClr val="FFFF79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Updates to reference materials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60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96144" cy="6858000"/>
          </a:xfrm>
          <a:prstGeom prst="rect">
            <a:avLst/>
          </a:prstGeom>
          <a:solidFill>
            <a:srgbClr val="00B0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9" y="5065228"/>
            <a:ext cx="1298505" cy="8640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1296144" cy="16995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74" y="3463087"/>
            <a:ext cx="1309687" cy="8715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3" y="4334624"/>
            <a:ext cx="1304649" cy="7306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" y="888519"/>
            <a:ext cx="1288412" cy="88429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220885" y="188640"/>
            <a:ext cx="7455571" cy="884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Revised Checklist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49" y="859771"/>
            <a:ext cx="7135391" cy="595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ular Callout 13"/>
          <p:cNvSpPr/>
          <p:nvPr/>
        </p:nvSpPr>
        <p:spPr>
          <a:xfrm>
            <a:off x="3074525" y="2458695"/>
            <a:ext cx="2520280" cy="1114321"/>
          </a:xfrm>
          <a:prstGeom prst="wedgeRectCallout">
            <a:avLst>
              <a:gd name="adj1" fmla="val -52152"/>
              <a:gd name="adj2" fmla="val -174047"/>
            </a:avLst>
          </a:prstGeom>
          <a:solidFill>
            <a:srgbClr val="FFFF79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Addition </a:t>
            </a:r>
            <a:r>
              <a:rPr lang="en-GB" b="1" dirty="0">
                <a:solidFill>
                  <a:schemeClr val="tx1"/>
                </a:solidFill>
              </a:rPr>
              <a:t>of Logistics as a separate functional area</a:t>
            </a:r>
          </a:p>
        </p:txBody>
      </p:sp>
    </p:spTree>
    <p:extLst>
      <p:ext uri="{BB962C8B-B14F-4D97-AF65-F5344CB8AC3E}">
        <p14:creationId xmlns:p14="http://schemas.microsoft.com/office/powerpoint/2010/main" val="410919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96144" cy="6858000"/>
          </a:xfrm>
          <a:prstGeom prst="rect">
            <a:avLst/>
          </a:prstGeom>
          <a:solidFill>
            <a:srgbClr val="00B0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9" y="5065228"/>
            <a:ext cx="1298505" cy="8640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1296144" cy="16995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74" y="3463087"/>
            <a:ext cx="1309687" cy="8715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3" y="4334624"/>
            <a:ext cx="1304649" cy="7306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" y="888519"/>
            <a:ext cx="1288412" cy="88429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220885" y="188640"/>
            <a:ext cx="7455571" cy="884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/>
              <a:t>What does it do, who is if for?</a:t>
            </a:r>
            <a:endParaRPr lang="en-GB" sz="4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068756"/>
              </p:ext>
            </p:extLst>
          </p:nvPr>
        </p:nvGraphicFramePr>
        <p:xfrm>
          <a:off x="1524000" y="1196752"/>
          <a:ext cx="7311950" cy="4074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Worksheet" r:id="rId8" imgW="20164313" imgH="11239494" progId="Excel.Sheet.12">
                  <p:embed/>
                </p:oleObj>
              </mc:Choice>
              <mc:Fallback>
                <p:oleObj name="Worksheet" r:id="rId8" imgW="20164313" imgH="1123949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24000" y="1196752"/>
                        <a:ext cx="7311950" cy="4074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ular Callout 12"/>
          <p:cNvSpPr/>
          <p:nvPr/>
        </p:nvSpPr>
        <p:spPr>
          <a:xfrm>
            <a:off x="1691680" y="5569284"/>
            <a:ext cx="2664296" cy="884052"/>
          </a:xfrm>
          <a:prstGeom prst="wedgeRectCallout">
            <a:avLst>
              <a:gd name="adj1" fmla="val -34827"/>
              <a:gd name="adj2" fmla="val -367636"/>
            </a:avLst>
          </a:prstGeom>
          <a:solidFill>
            <a:srgbClr val="FFFF79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Tracks aggregates progress on checklist activities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0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96144" cy="6858000"/>
          </a:xfrm>
          <a:prstGeom prst="rect">
            <a:avLst/>
          </a:prstGeom>
          <a:solidFill>
            <a:srgbClr val="00B0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9" y="5065228"/>
            <a:ext cx="1298505" cy="8640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1296144" cy="16995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74" y="3463087"/>
            <a:ext cx="1309687" cy="8715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3" y="4334624"/>
            <a:ext cx="1304649" cy="7306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" y="888519"/>
            <a:ext cx="1288412" cy="88429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220885" y="188640"/>
            <a:ext cx="7455571" cy="884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How is it constructed?</a:t>
            </a:r>
            <a:endParaRPr lang="en-GB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777" y="1842194"/>
            <a:ext cx="6486599" cy="331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7" y="2274241"/>
            <a:ext cx="805897" cy="2882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ular Callout 13"/>
          <p:cNvSpPr/>
          <p:nvPr/>
        </p:nvSpPr>
        <p:spPr>
          <a:xfrm>
            <a:off x="3311860" y="909505"/>
            <a:ext cx="2520280" cy="720080"/>
          </a:xfrm>
          <a:prstGeom prst="wedgeRectCallout">
            <a:avLst>
              <a:gd name="adj1" fmla="val 112465"/>
              <a:gd name="adj2" fmla="val 197167"/>
            </a:avLst>
          </a:prstGeom>
          <a:solidFill>
            <a:srgbClr val="FFFF79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Addition of weighting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3311860" y="5445224"/>
            <a:ext cx="2520280" cy="720080"/>
          </a:xfrm>
          <a:prstGeom prst="wedgeRectCallout">
            <a:avLst>
              <a:gd name="adj1" fmla="val 143873"/>
              <a:gd name="adj2" fmla="val -212220"/>
            </a:avLst>
          </a:prstGeom>
          <a:solidFill>
            <a:srgbClr val="FFFF79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Country assessment made by the PST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6012160" y="5929324"/>
            <a:ext cx="2520280" cy="720080"/>
          </a:xfrm>
          <a:prstGeom prst="wedgeRectCallout">
            <a:avLst>
              <a:gd name="adj1" fmla="val 36653"/>
              <a:gd name="adj2" fmla="val -164837"/>
            </a:avLst>
          </a:prstGeom>
          <a:solidFill>
            <a:srgbClr val="FFFF79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Percentage of completed activities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16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96144" cy="6858000"/>
          </a:xfrm>
          <a:prstGeom prst="rect">
            <a:avLst/>
          </a:prstGeom>
          <a:solidFill>
            <a:srgbClr val="00B0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9" y="5065228"/>
            <a:ext cx="1298505" cy="8640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1296144" cy="16995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74" y="3463087"/>
            <a:ext cx="1309687" cy="8715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3" y="4334624"/>
            <a:ext cx="1304649" cy="7306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" y="888519"/>
            <a:ext cx="1288412" cy="88429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220885" y="188640"/>
            <a:ext cx="7455571" cy="884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How is it constructed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564" y="3861048"/>
            <a:ext cx="2954556" cy="204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177" y="1750361"/>
            <a:ext cx="4086133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22522"/>
            <a:ext cx="507663" cy="181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64288" y="3717032"/>
            <a:ext cx="1296144" cy="79208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30%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072" y="4110182"/>
            <a:ext cx="513289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6732240" y="2022522"/>
            <a:ext cx="2160240" cy="974430"/>
          </a:xfrm>
          <a:prstGeom prst="wedgeRectCallout">
            <a:avLst>
              <a:gd name="adj1" fmla="val 483"/>
              <a:gd name="adj2" fmla="val 140037"/>
            </a:avLst>
          </a:prstGeom>
          <a:solidFill>
            <a:srgbClr val="FFFF79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Aggregation of minimum and additional activities</a:t>
            </a:r>
          </a:p>
        </p:txBody>
      </p:sp>
    </p:spTree>
    <p:extLst>
      <p:ext uri="{BB962C8B-B14F-4D97-AF65-F5344CB8AC3E}">
        <p14:creationId xmlns:p14="http://schemas.microsoft.com/office/powerpoint/2010/main" val="310403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914821\Desktop\Preparedness wireframes\WHO-simpler-site-V2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5762"/>
            <a:ext cx="9144000" cy="492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27584" y="188641"/>
            <a:ext cx="7455571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How is it accessed?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453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CH" dirty="0" smtClean="0"/>
              <a:t>Global </a:t>
            </a:r>
            <a:r>
              <a:rPr lang="fr-CH" dirty="0" err="1" smtClean="0"/>
              <a:t>Level</a:t>
            </a:r>
            <a:endParaRPr lang="en-GB" dirty="0"/>
          </a:p>
        </p:txBody>
      </p:sp>
      <p:pic>
        <p:nvPicPr>
          <p:cNvPr id="9218" name="Picture 2" descr="C:\Users\clarkei\AppData\Local\Microsoft\Windows\Temporary Internet Files\Content.Outlook\FQB3Q4L0\Preapredness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78181"/>
            <a:ext cx="6984776" cy="5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4788024" y="5877272"/>
            <a:ext cx="3888432" cy="864096"/>
          </a:xfrm>
          <a:prstGeom prst="wedgeRectCallout">
            <a:avLst>
              <a:gd name="adj1" fmla="val 1087"/>
              <a:gd name="adj2" fmla="val -203921"/>
            </a:avLst>
          </a:prstGeom>
          <a:solidFill>
            <a:srgbClr val="FFFF79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Red = Zero percentage completed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Orange = 1-74% completed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Green = 75-100%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2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Ebol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Ebola</Template>
  <TotalTime>307</TotalTime>
  <Words>178</Words>
  <Application>Microsoft Office PowerPoint</Application>
  <PresentationFormat>On-screen Show (4:3)</PresentationFormat>
  <Paragraphs>44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Ebola</vt:lpstr>
      <vt:lpstr>Worksheet</vt:lpstr>
      <vt:lpstr>PowerPoint Presentation</vt:lpstr>
      <vt:lpstr>Outline of the Presentation</vt:lpstr>
      <vt:lpstr>Revised Checklist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Global Level</vt:lpstr>
      <vt:lpstr>Country level by 11 Functional areas</vt:lpstr>
      <vt:lpstr>Country level by activities</vt:lpstr>
      <vt:lpstr>Dashboard Updates</vt:lpstr>
      <vt:lpstr>PowerPoint Presentation</vt:lpstr>
    </vt:vector>
  </TitlesOfParts>
  <Company>WHO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CLARKE, Ian</dc:creator>
  <cp:lastModifiedBy>Windows User</cp:lastModifiedBy>
  <cp:revision>18</cp:revision>
  <dcterms:created xsi:type="dcterms:W3CDTF">2015-01-14T05:25:06Z</dcterms:created>
  <dcterms:modified xsi:type="dcterms:W3CDTF">2015-01-23T20:43:36Z</dcterms:modified>
</cp:coreProperties>
</file>